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2" r:id="rId2"/>
    <p:sldId id="257" r:id="rId3"/>
    <p:sldId id="258" r:id="rId4"/>
    <p:sldId id="259" r:id="rId5"/>
    <p:sldId id="277" r:id="rId6"/>
    <p:sldId id="260" r:id="rId7"/>
    <p:sldId id="261" r:id="rId8"/>
    <p:sldId id="278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9" r:id="rId23"/>
    <p:sldId id="280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AN ŞENER" initials="HŞ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01T15:30:00.40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6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936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96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2557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675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77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438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412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34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99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769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600D398-54CB-4B76-85D8-E78CC9348F8F}" type="datetimeFigureOut">
              <a:rPr lang="tr-TR" smtClean="0"/>
              <a:t>20.09.2023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240F41-6AAC-462D-A644-DF0D154D0D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636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069848" y="1326158"/>
            <a:ext cx="7315200" cy="3255264"/>
          </a:xfrm>
        </p:spPr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ÖFKE KONTROLÜ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99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Öfke Kontrolünde Kişisel Faktörler: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Duygularınızı tanımak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Karar verirken acele etmemek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Duygularınızın yanı sıra mantığınız ile durumu değerlendirebilmek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Hoşgörülü / iyi niyetli olabilmek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Karşınızdakine zarar verebileceğinizi hatırlayabilmek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Olayları farklı yönleriyle düşünebilmek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Doğru iletişim kurup kurmadığınızı kontrol etmek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08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Öfkemizi Kontrol Edebilmek İçin: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145792"/>
          </a:xfrm>
          <a:solidFill>
            <a:srgbClr val="FFFF00"/>
          </a:solidFill>
        </p:spPr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 karar vermeyin, eğer duygunuzu kontrol edemiyorsanız, ortamdan uzaklaşınız ve öfkenize sebep olan konuyu, daha sonra tekrar değerlendiriniz.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768" y="2515096"/>
            <a:ext cx="6934200" cy="32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2498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1123837"/>
            <a:ext cx="7315200" cy="1460338"/>
          </a:xfrm>
          <a:solidFill>
            <a:srgbClr val="FFFF00"/>
          </a:solidFill>
        </p:spPr>
        <p:txBody>
          <a:bodyPr/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Öfkelenmeye başladığınızı hissettiğinizde kendinize nefes alacak zaman tanıyın.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252" y="2246795"/>
            <a:ext cx="5973232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3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128"/>
            <a:ext cx="3606800" cy="55626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0800" y="848139"/>
            <a:ext cx="7747000" cy="1007165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Öfkenizi doğru şekilde ifade edin.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2128241"/>
            <a:ext cx="6949517" cy="39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622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0242" y="675861"/>
            <a:ext cx="7315200" cy="170953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Öfkenizi spor yaparak dışa vurun.</a:t>
            </a: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98" y="1683566"/>
            <a:ext cx="5911298" cy="392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5107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 seviyenizin yükseldiğini hissettiğinizde kısa molalar verin.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8586" y="2171700"/>
            <a:ext cx="6614582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5742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Öfkelenmenize yol açan nedenleri ve bulabileceğimiz diğer olası çözümleri düşünün.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68" y="2171700"/>
            <a:ext cx="5858932" cy="3822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411"/>
            <a:ext cx="360914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11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683000" y="864108"/>
            <a:ext cx="7581900" cy="14599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Öfkelenmenize yol açan durumlarda “Sen” yerine “Ben” dilini kullanın.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918" y="2070100"/>
            <a:ext cx="6565900" cy="36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11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51074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Öfkenin sizi kindar birine dönüştürmesine izin vermeyin.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475" y="2108155"/>
            <a:ext cx="5526985" cy="41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11"/>
            <a:ext cx="3609145" cy="5560034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66705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Gergin anlarınızda mizahın(espri) gücünden faydalanın.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528" y="2215955"/>
            <a:ext cx="5658679" cy="38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Bell MT" panose="02020503060305020303" pitchFamily="18" charset="0"/>
              </a:rPr>
              <a:t>ÖFKE 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685800"/>
            <a:ext cx="7315200" cy="5588000"/>
          </a:xfrm>
        </p:spPr>
        <p:txBody>
          <a:bodyPr>
            <a:normAutofit fontScale="85000" lnSpcReduction="20000"/>
          </a:bodyPr>
          <a:lstStyle/>
          <a:p>
            <a:endParaRPr lang="tr-TR" dirty="0" smtClean="0"/>
          </a:p>
          <a:p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Öfke; hayatımızın bir parçasıdır </a:t>
            </a:r>
            <a:r>
              <a:rPr lang="tr-T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sevgi, üzüntü, korku gibi en temel duygularımızdan biridir.</a:t>
            </a:r>
          </a:p>
          <a:p>
            <a:endParaRPr lang="tr-TR" sz="3000" dirty="0"/>
          </a:p>
          <a:p>
            <a:endParaRPr lang="tr-TR" sz="3000" dirty="0" smtClean="0"/>
          </a:p>
          <a:p>
            <a:endParaRPr lang="tr-TR" sz="3000" dirty="0"/>
          </a:p>
          <a:p>
            <a:endParaRPr lang="tr-TR" sz="3000" dirty="0" smtClean="0"/>
          </a:p>
          <a:p>
            <a:endParaRPr lang="tr-TR" sz="3000" dirty="0"/>
          </a:p>
          <a:p>
            <a:endParaRPr lang="tr-TR" sz="3000" dirty="0" smtClean="0"/>
          </a:p>
          <a:p>
            <a:endParaRPr lang="tr-TR" sz="3000" dirty="0" smtClean="0"/>
          </a:p>
          <a:p>
            <a:r>
              <a:rPr lang="tr-TR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fke, kontrol edilebildiğinde geliştirici olabilecek bir duygudur.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7" y="2273300"/>
            <a:ext cx="5014382" cy="250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0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5107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İletişim becerilerini geliştirmek öfkeyi kontrol etmeyi sağlar. İletişim becerilerinizi geliştirmeye çalışın.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218" y="2247900"/>
            <a:ext cx="6083300" cy="37719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411"/>
            <a:ext cx="360914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2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176479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Öfkenizle baş edemediğiniz durumlarda profesyonel(psikolog, okul rehber öğretmeni gibi) bir destek almaktan çekinmeyin.</a:t>
            </a:r>
            <a:endParaRPr lang="tr-T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71" y="2463800"/>
            <a:ext cx="6799793" cy="3441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4683"/>
            <a:ext cx="3609145" cy="556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3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Belirtme Çizgisi 4"/>
          <p:cNvSpPr/>
          <p:nvPr/>
        </p:nvSpPr>
        <p:spPr>
          <a:xfrm>
            <a:off x="1689100" y="1333500"/>
            <a:ext cx="7429500" cy="41021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KESKİN SİRKE KÜPÜNE ZARAR.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998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şeleri Yuvarlanmış Dikdörtgen Belirtme Çizgisi 1"/>
          <p:cNvSpPr/>
          <p:nvPr/>
        </p:nvSpPr>
        <p:spPr>
          <a:xfrm>
            <a:off x="3390900" y="1193800"/>
            <a:ext cx="6883400" cy="43180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İLE KALKAN ZARARLA OTURUR. </a:t>
            </a:r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37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bilinçli kontrol edilmeli ve yarattığı olumsuz etkiler doğru yöneltilebilmelidir. </a:t>
            </a:r>
          </a:p>
          <a:p>
            <a:pPr algn="just"/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kontrolü konusunda her şey duygularımız, düşüncelerimiz, bilişimiz, davranışımız ile şekillenir. Aksi takdirde öfke kolaylıkla bir alışkanlık davranışı haline dönüşebilir.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Nerelerde Öfke Yaşıyoruz?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2247392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nsanın olduğu ve iletişimin yanlış yaşandığı her ortamda öfke duygusunun yaşanması söz konusu olabilir.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641600"/>
            <a:ext cx="5092699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3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Örneğin;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787400"/>
            <a:ext cx="7315200" cy="5197347"/>
          </a:xfrm>
        </p:spPr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içi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sorunlar  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Saygısızlık içeren durumlar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Kıskançlıklar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Dargınlıklar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Özgürlüğünüzün kısıtlandığını hissettiğiniz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anlar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Haksızlıkla karşılaştığımız durumlar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Baskı altında hissettiğimiz anlar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Ağır konuşma, küfür, 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hakarete maruz kaldığımız durumlar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69268" y="698500"/>
            <a:ext cx="7315200" cy="5286248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Öfkenin sorun oluşturduğu durumlarda suçlu aramadan olaylara çözümsel yaklaşabilmeyi bilmek gerekir.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yaratabilmek için ise; empati yapabilmek, iyi niyetli düşünebilmek, ön yargılarımızdan uzaklaşabilmek, olayı analiz etmeye çalışmak ve duygularımızı iyi kullanabilmek çok önemlidir.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Örnek: Arkadaşınızın bir eşyanızı izinsiz kullanması. </a:t>
            </a:r>
          </a:p>
          <a:p>
            <a:pPr marL="0" indent="0">
              <a:buNone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durum karşısında arkadaşımıza neden izinsiz kullandığını sormalıyız ve onu dinleyip anlamaya çalışmalıyız.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1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Öfke İle İlgili Bilinmesi Gerekenler: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fke geçici bir duygudur.</a:t>
            </a:r>
          </a:p>
          <a:p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üresi kısadır.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 sırasında birey yanlış kararlar verebilir ve hata yapma olasılığı yüksektir.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Öfke, öğrenildiğinde kontrol edilebilen bir duygudur.</a:t>
            </a:r>
          </a:p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 edilebildiğinde yararlı-eğitici bir duygu haline getirilebilir.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25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ut Belirtme Çizgisi 3"/>
          <p:cNvSpPr/>
          <p:nvPr/>
        </p:nvSpPr>
        <p:spPr>
          <a:xfrm>
            <a:off x="774700" y="1828800"/>
            <a:ext cx="4749800" cy="3810000"/>
          </a:xfrm>
          <a:prstGeom prst="cloudCallou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Öfke, engellenmesi gereken değil kontrol edilmesi gereken bir duygudur.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Bulut Belirtme Çizgisi 14"/>
          <p:cNvSpPr/>
          <p:nvPr/>
        </p:nvSpPr>
        <p:spPr>
          <a:xfrm>
            <a:off x="5854700" y="368300"/>
            <a:ext cx="5740400" cy="4635500"/>
          </a:xfrm>
          <a:prstGeom prst="cloudCallo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ünlük yaşantımız içinde bazen öfkemize neden olabilecek durumlarla karşılaşmaktayız.</a:t>
            </a:r>
          </a:p>
        </p:txBody>
      </p:sp>
    </p:spTree>
    <p:extLst>
      <p:ext uri="{BB962C8B-B14F-4D97-AF65-F5344CB8AC3E}">
        <p14:creationId xmlns:p14="http://schemas.microsoft.com/office/powerpoint/2010/main" val="369587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ell MT" panose="02020503060305020303" pitchFamily="18" charset="0"/>
              </a:rPr>
              <a:t>Öfke Kontrolü</a:t>
            </a:r>
            <a:endParaRPr lang="tr-TR" dirty="0">
              <a:latin typeface="Bell MT" panose="02020503060305020303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7368" y="482600"/>
            <a:ext cx="7315200" cy="2374900"/>
          </a:xfrm>
        </p:spPr>
        <p:txBody>
          <a:bodyPr/>
          <a:lstStyle/>
          <a:p>
            <a:pPr marL="0" indent="0" algn="just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Öfkeyi doğru ifade etme becerisini kazanmaya “öfke kontrolü” denir.</a:t>
            </a:r>
          </a:p>
          <a:p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2483840"/>
            <a:ext cx="6502400" cy="324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Çerçeve">
  <a:themeElements>
    <a:clrScheme name="Çerçev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Çerçev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Çerçev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Çerçeve</Template>
  <TotalTime>128</TotalTime>
  <Words>425</Words>
  <Application>Microsoft Office PowerPoint</Application>
  <PresentationFormat>Özel</PresentationFormat>
  <Paragraphs>63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Çerçeve</vt:lpstr>
      <vt:lpstr>ÖFKE KONTROLÜ</vt:lpstr>
      <vt:lpstr>ÖFKE </vt:lpstr>
      <vt:lpstr>PowerPoint Sunusu</vt:lpstr>
      <vt:lpstr>Nerelerde Öfke Yaşıyoruz?</vt:lpstr>
      <vt:lpstr>Örneğin;</vt:lpstr>
      <vt:lpstr>PowerPoint Sunusu</vt:lpstr>
      <vt:lpstr>Öfke İle İlgili Bilinmesi Gerekenler:</vt:lpstr>
      <vt:lpstr>PowerPoint Sunusu</vt:lpstr>
      <vt:lpstr>Öfke Kontrolü</vt:lpstr>
      <vt:lpstr>Öfke Kontrolünde Kişisel Faktörler:</vt:lpstr>
      <vt:lpstr>Öfkemizi Kontrol Edebilmek İçin: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ŞENER</dc:creator>
  <cp:lastModifiedBy>BTLAB-2</cp:lastModifiedBy>
  <cp:revision>23</cp:revision>
  <dcterms:created xsi:type="dcterms:W3CDTF">2021-11-01T11:41:14Z</dcterms:created>
  <dcterms:modified xsi:type="dcterms:W3CDTF">2023-09-20T08:27:31Z</dcterms:modified>
</cp:coreProperties>
</file>